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5143500" cx="9144000"/>
  <p:notesSz cx="6858000" cy="9144000"/>
  <p:embeddedFontLst>
    <p:embeddedFont>
      <p:font typeface="Raleway"/>
      <p:regular r:id="rId58"/>
      <p:bold r:id="rId59"/>
      <p:italic r:id="rId60"/>
      <p:boldItalic r:id="rId61"/>
    </p:embeddedFont>
    <p:embeddedFont>
      <p:font typeface="Raleway SemiBold"/>
      <p:regular r:id="rId62"/>
      <p:bold r:id="rId63"/>
      <p:italic r:id="rId64"/>
      <p:boldItalic r:id="rId65"/>
    </p:embeddedFont>
    <p:embeddedFont>
      <p:font typeface="Raleway Black"/>
      <p:bold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alewaySemiBold-regular.fntdata"/><Relationship Id="rId61" Type="http://schemas.openxmlformats.org/officeDocument/2006/relationships/font" Target="fonts/Raleway-boldItalic.fntdata"/><Relationship Id="rId20" Type="http://schemas.openxmlformats.org/officeDocument/2006/relationships/slide" Target="slides/slide15.xml"/><Relationship Id="rId64" Type="http://schemas.openxmlformats.org/officeDocument/2006/relationships/font" Target="fonts/RalewaySemiBold-italic.fntdata"/><Relationship Id="rId63" Type="http://schemas.openxmlformats.org/officeDocument/2006/relationships/font" Target="fonts/RalewaySemiBold-bold.fntdata"/><Relationship Id="rId22" Type="http://schemas.openxmlformats.org/officeDocument/2006/relationships/slide" Target="slides/slide17.xml"/><Relationship Id="rId66" Type="http://schemas.openxmlformats.org/officeDocument/2006/relationships/font" Target="fonts/RalewayBlack-bold.fntdata"/><Relationship Id="rId21" Type="http://schemas.openxmlformats.org/officeDocument/2006/relationships/slide" Target="slides/slide16.xml"/><Relationship Id="rId65" Type="http://schemas.openxmlformats.org/officeDocument/2006/relationships/font" Target="fonts/RalewaySemiBold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schemas.openxmlformats.org/officeDocument/2006/relationships/font" Target="fonts/RalewayBlack-boldItalic.fntdata"/><Relationship Id="rId60" Type="http://schemas.openxmlformats.org/officeDocument/2006/relationships/font" Target="fonts/Raleway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Raleway-bold.fntdata"/><Relationship Id="rId14" Type="http://schemas.openxmlformats.org/officeDocument/2006/relationships/slide" Target="slides/slide9.xml"/><Relationship Id="rId58" Type="http://schemas.openxmlformats.org/officeDocument/2006/relationships/font" Target="fonts/Raleway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be868bf58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4be868bf58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4be868bf58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4be868bf58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4be868bf58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4be868bf58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4be868bf58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4be868bf5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4be868bf58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4be868bf5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4be868bf58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4be868bf5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4be868bf58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4be868bf58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4be868bf58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4be868bf58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4be868bf58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4be868bf58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4be868bf58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4be868bf58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4bcb545ff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4bcb545ff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4be868bf58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4be868bf58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4be868bf58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4be868bf58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4be868bf58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4be868bf58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4be868bf58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4be868bf58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4be868bf58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4be868bf58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4be868bf58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4be868bf58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4be868bf58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4be868bf58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4be868bf58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4be868bf58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4be868bf58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4be868bf58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4be868bf58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14be868bf58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4bcb545fff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4bcb545fff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4be868bf58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4be868bf58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4be868bf58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4be868bf58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4be868bf58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4be868bf58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4be868bf58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4be868bf58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4be868bf58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4be868bf58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4be868bf58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4be868bf58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4be868bf58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4be868bf58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4be868bf58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4be868bf58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4be868bf58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4be868bf58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4be868bf58_0_5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4be868bf58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4be868bf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4be868bf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4be868bf58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4be868bf58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4be868bf58_0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4be868bf58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4be868bf58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14be868bf58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4be868bf58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4be868bf58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4be868bf58_0_6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4be868bf58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4be868bf58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14be868bf58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be868bf58_0_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be868bf58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4be868bf58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14be868bf58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4be868bf58_0_6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14be868bf58_0_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14be868bf58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14be868bf58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4be868bf5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4be868bf5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4be868bf58_0_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14be868bf58_0_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4be868bf58_0_6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14be868bf58_0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4be868bf58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14be868bf58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4be868bf5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4be868bf5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4be868bf58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4be868bf58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be868bf5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4be868bf5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4be868bf5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4be868bf5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slide" Target="/ppt/slides/slide2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slide" Target="/ppt/slides/slide2.xml"/><Relationship Id="rId4" Type="http://schemas.openxmlformats.org/officeDocument/2006/relationships/image" Target="../media/image5.jpg"/><Relationship Id="rId5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slide" Target="/ppt/slides/slide2.xml"/><Relationship Id="rId4" Type="http://schemas.openxmlformats.org/officeDocument/2006/relationships/image" Target="../media/image12.jpg"/><Relationship Id="rId5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Relationship Id="rId4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slide" Target="/ppt/slides/slide2.xml"/><Relationship Id="rId4" Type="http://schemas.openxmlformats.org/officeDocument/2006/relationships/image" Target="../media/image11.jpg"/><Relationship Id="rId5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37.xml"/><Relationship Id="rId22" Type="http://schemas.openxmlformats.org/officeDocument/2006/relationships/slide" Target="/ppt/slides/slide41.xml"/><Relationship Id="rId21" Type="http://schemas.openxmlformats.org/officeDocument/2006/relationships/slide" Target="/ppt/slides/slide39.xml"/><Relationship Id="rId24" Type="http://schemas.openxmlformats.org/officeDocument/2006/relationships/slide" Target="/ppt/slides/slide45.xml"/><Relationship Id="rId23" Type="http://schemas.openxmlformats.org/officeDocument/2006/relationships/slide" Target="/ppt/slides/slide4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Relationship Id="rId4" Type="http://schemas.openxmlformats.org/officeDocument/2006/relationships/slide" Target="/ppt/slides/slide5.xml"/><Relationship Id="rId9" Type="http://schemas.openxmlformats.org/officeDocument/2006/relationships/slide" Target="/ppt/slides/slide15.xml"/><Relationship Id="rId26" Type="http://schemas.openxmlformats.org/officeDocument/2006/relationships/slide" Target="/ppt/slides/slide49.xml"/><Relationship Id="rId25" Type="http://schemas.openxmlformats.org/officeDocument/2006/relationships/slide" Target="/ppt/slides/slide47.xml"/><Relationship Id="rId27" Type="http://schemas.openxmlformats.org/officeDocument/2006/relationships/slide" Target="/ppt/slides/slide51.xml"/><Relationship Id="rId5" Type="http://schemas.openxmlformats.org/officeDocument/2006/relationships/slide" Target="/ppt/slides/slide7.xml"/><Relationship Id="rId6" Type="http://schemas.openxmlformats.org/officeDocument/2006/relationships/slide" Target="/ppt/slides/slide9.xml"/><Relationship Id="rId7" Type="http://schemas.openxmlformats.org/officeDocument/2006/relationships/slide" Target="/ppt/slides/slide11.xml"/><Relationship Id="rId8" Type="http://schemas.openxmlformats.org/officeDocument/2006/relationships/slide" Target="/ppt/slides/slide13.xml"/><Relationship Id="rId11" Type="http://schemas.openxmlformats.org/officeDocument/2006/relationships/slide" Target="/ppt/slides/slide19.xml"/><Relationship Id="rId10" Type="http://schemas.openxmlformats.org/officeDocument/2006/relationships/slide" Target="/ppt/slides/slide17.xml"/><Relationship Id="rId13" Type="http://schemas.openxmlformats.org/officeDocument/2006/relationships/slide" Target="/ppt/slides/slide23.xml"/><Relationship Id="rId12" Type="http://schemas.openxmlformats.org/officeDocument/2006/relationships/slide" Target="/ppt/slides/slide21.xml"/><Relationship Id="rId15" Type="http://schemas.openxmlformats.org/officeDocument/2006/relationships/slide" Target="/ppt/slides/slide27.xml"/><Relationship Id="rId14" Type="http://schemas.openxmlformats.org/officeDocument/2006/relationships/slide" Target="/ppt/slides/slide25.xml"/><Relationship Id="rId17" Type="http://schemas.openxmlformats.org/officeDocument/2006/relationships/slide" Target="/ppt/slides/slide31.xml"/><Relationship Id="rId16" Type="http://schemas.openxmlformats.org/officeDocument/2006/relationships/slide" Target="/ppt/slides/slide29.xml"/><Relationship Id="rId19" Type="http://schemas.openxmlformats.org/officeDocument/2006/relationships/slide" Target="/ppt/slides/slide35.xml"/><Relationship Id="rId18" Type="http://schemas.openxmlformats.org/officeDocument/2006/relationships/slide" Target="/ppt/slides/slide33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slide" Target="/ppt/slides/slide2.xml"/><Relationship Id="rId4" Type="http://schemas.openxmlformats.org/officeDocument/2006/relationships/image" Target="../media/image9.jpg"/><Relationship Id="rId5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slide" Target="/ppt/slides/slide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slide" Target="/ppt/slides/slide2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slide" Target="/ppt/slides/slide2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slide" Target="/ppt/slides/slide2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slide" Target="/ppt/slides/slide2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slide" Target="/ppt/slides/slide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slide" Target="/ppt/slides/slide2.xml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slide" Target="/ppt/slides/slide2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slide" Target="/ppt/slides/slide2.xml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2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slide" Target="/ppt/slides/slide2.xml"/><Relationship Id="rId4" Type="http://schemas.openxmlformats.org/officeDocument/2006/relationships/image" Target="../media/image16.png"/><Relationship Id="rId5" Type="http://schemas.openxmlformats.org/officeDocument/2006/relationships/image" Target="../media/image1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slide" Target="/ppt/slides/slide2.xml"/><Relationship Id="rId4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slide" Target="/ppt/slides/slide2.xml"/><Relationship Id="rId4" Type="http://schemas.openxmlformats.org/officeDocument/2006/relationships/image" Target="../media/image17.png"/><Relationship Id="rId5" Type="http://schemas.openxmlformats.org/officeDocument/2006/relationships/image" Target="../media/image2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slide" Target="/ppt/slides/slide2.xml"/><Relationship Id="rId4" Type="http://schemas.openxmlformats.org/officeDocument/2006/relationships/image" Target="../media/image19.png"/><Relationship Id="rId5" Type="http://schemas.openxmlformats.org/officeDocument/2006/relationships/image" Target="../media/image2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slide" Target="/ppt/slides/slide2.xml"/><Relationship Id="rId4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slide" Target="/ppt/slides/slide2.xml"/><Relationship Id="rId4" Type="http://schemas.openxmlformats.org/officeDocument/2006/relationships/image" Target="../media/image26.png"/><Relationship Id="rId5" Type="http://schemas.openxmlformats.org/officeDocument/2006/relationships/image" Target="../media/image2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slide" Target="/ppt/slides/slide2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2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27675" y="165300"/>
            <a:ext cx="62937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60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Den</a:t>
            </a:r>
            <a:endParaRPr b="1" sz="60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60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Store</a:t>
            </a:r>
            <a:endParaRPr b="1" sz="6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6" name="Google Shape;56;p13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" name="Google Shape;57;p13"/>
          <p:cNvSpPr txBox="1"/>
          <p:nvPr/>
        </p:nvSpPr>
        <p:spPr>
          <a:xfrm>
            <a:off x="1924400" y="2084000"/>
            <a:ext cx="3000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6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Design</a:t>
            </a:r>
            <a:endParaRPr b="1" sz="6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6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Quiz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90" name="Google Shape;190;p22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1" name="Google Shape;191;p22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95" name="Google Shape;195;p22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96" name="Google Shape;196;p22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Bedømmelse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03" name="Google Shape;203;p23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4" name="Google Shape;204;p23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07" name="Google Shape;207;p23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08" name="Google Shape;208;p23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09" name="Google Shape;209;p23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1000 kr.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“noget stort til Vork”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10" name="Google Shape;210;p23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16" name="Google Shape;216;p24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7" name="Google Shape;217;p24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22" name="Google Shape;222;p24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Bedømmelse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23" name="Google Shape;223;p24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29" name="Google Shape;229;p25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0" name="Google Shape;230;p25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31" name="Google Shape;231;p25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32" name="Google Shape;232;p25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33" name="Google Shape;233;p25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35" name="Google Shape;235;p25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5203450" y="412930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38" name="Google Shape;238;p25"/>
          <p:cNvSpPr txBox="1"/>
          <p:nvPr/>
        </p:nvSpPr>
        <p:spPr>
          <a:xfrm>
            <a:off x="1634563" y="4129300"/>
            <a:ext cx="26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39" name="Google Shape;2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925" y="1809164"/>
            <a:ext cx="3168625" cy="21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9227" y="1584460"/>
            <a:ext cx="1900749" cy="261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46" name="Google Shape;246;p26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7" name="Google Shape;247;p26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48" name="Google Shape;248;p26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49" name="Google Shape;249;p26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50" name="Google Shape;250;p26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51" name="Google Shape;251;p26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52" name="Google Shape;252;p26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54" name="Google Shape;254;p26"/>
          <p:cNvSpPr txBox="1"/>
          <p:nvPr/>
        </p:nvSpPr>
        <p:spPr>
          <a:xfrm>
            <a:off x="5203450" y="412930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Pia: 13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55" name="Google Shape;255;p26"/>
          <p:cNvSpPr txBox="1"/>
          <p:nvPr/>
        </p:nvSpPr>
        <p:spPr>
          <a:xfrm>
            <a:off x="1634563" y="4129300"/>
            <a:ext cx="26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Picasso:</a:t>
            </a: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Al Masson, Salon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56" name="Google Shape;2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925" y="1809164"/>
            <a:ext cx="3168625" cy="21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9227" y="1584460"/>
            <a:ext cx="1900749" cy="261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7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63" name="Google Shape;263;p27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4" name="Google Shape;264;p27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65" name="Google Shape;265;p27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66" name="Google Shape;266;p27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69" name="Google Shape;269;p27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5203450" y="4121623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1634563" y="4129300"/>
            <a:ext cx="26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73" name="Google Shape;2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4426" y="1581075"/>
            <a:ext cx="2530350" cy="24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6350" y="1512350"/>
            <a:ext cx="1725750" cy="263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80" name="Google Shape;280;p28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1" name="Google Shape;281;p28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82" name="Google Shape;282;p28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83" name="Google Shape;283;p28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84" name="Google Shape;284;p28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85" name="Google Shape;285;p28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86" name="Google Shape;286;p28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87" name="Google Shape;287;p28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88" name="Google Shape;288;p28"/>
          <p:cNvSpPr txBox="1"/>
          <p:nvPr/>
        </p:nvSpPr>
        <p:spPr>
          <a:xfrm>
            <a:off x="4335100" y="4121625"/>
            <a:ext cx="3969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Picasso: Amalie Smith, Of their peculiar light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1634563" y="4129300"/>
            <a:ext cx="26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Pia: Spectrum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290" name="Google Shape;2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4426" y="1581075"/>
            <a:ext cx="2530350" cy="24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6350" y="1512350"/>
            <a:ext cx="1725750" cy="263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97" name="Google Shape;297;p29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8" name="Google Shape;298;p29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99" name="Google Shape;299;p29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00" name="Google Shape;300;p29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01" name="Google Shape;301;p29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02" name="Google Shape;302;p29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03" name="Google Shape;303;p29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04" name="Google Shape;304;p29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05" name="Google Shape;305;p29"/>
          <p:cNvSpPr txBox="1"/>
          <p:nvPr/>
        </p:nvSpPr>
        <p:spPr>
          <a:xfrm>
            <a:off x="5203450" y="4121623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06" name="Google Shape;306;p29"/>
          <p:cNvSpPr txBox="1"/>
          <p:nvPr/>
        </p:nvSpPr>
        <p:spPr>
          <a:xfrm>
            <a:off x="1634563" y="4129300"/>
            <a:ext cx="26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07" name="Google Shape;3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3725" y="1358800"/>
            <a:ext cx="1951000" cy="280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0447" y="1358800"/>
            <a:ext cx="1818308" cy="2802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0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14" name="Google Shape;314;p30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5" name="Google Shape;315;p30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16" name="Google Shape;316;p30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17" name="Google Shape;317;p30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18" name="Google Shape;318;p30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19" name="Google Shape;319;p30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20" name="Google Shape;320;p30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21" name="Google Shape;321;p30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22" name="Google Shape;322;p30"/>
          <p:cNvSpPr txBox="1"/>
          <p:nvPr/>
        </p:nvSpPr>
        <p:spPr>
          <a:xfrm>
            <a:off x="5203450" y="4121623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Pia: Forest Road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23" name="Google Shape;323;p30"/>
          <p:cNvSpPr txBox="1"/>
          <p:nvPr/>
        </p:nvSpPr>
        <p:spPr>
          <a:xfrm>
            <a:off x="1074325" y="4129300"/>
            <a:ext cx="376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Picasso: Inge Schiöler, fra St. Jörgens Sjukhus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24" name="Google Shape;32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3725" y="1358800"/>
            <a:ext cx="1951000" cy="280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0447" y="1358800"/>
            <a:ext cx="1818308" cy="2802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31" name="Google Shape;331;p31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31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33" name="Google Shape;333;p31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34" name="Google Shape;334;p31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35" name="Google Shape;335;p31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36" name="Google Shape;336;p31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37" name="Google Shape;337;p31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38" name="Google Shape;338;p31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39" name="Google Shape;339;p31"/>
          <p:cNvSpPr txBox="1"/>
          <p:nvPr/>
        </p:nvSpPr>
        <p:spPr>
          <a:xfrm>
            <a:off x="5203450" y="4121623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1634563" y="4129300"/>
            <a:ext cx="26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41" name="Google Shape;34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728" y="1428963"/>
            <a:ext cx="1865001" cy="266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6974" y="1428975"/>
            <a:ext cx="2025254" cy="270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3" name="Google Shape;63;p14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" name="Google Shape;64;p14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9" name="Google Shape;69;p14">
            <a:hlinkClick action="ppaction://hlinksldjump" r:id="rId3"/>
          </p:cNvPr>
          <p:cNvSpPr/>
          <p:nvPr/>
        </p:nvSpPr>
        <p:spPr>
          <a:xfrm>
            <a:off x="1016850" y="1021000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0" name="Google Shape;70;p14">
            <a:hlinkClick action="ppaction://hlinksldjump" r:id="rId4"/>
          </p:cNvPr>
          <p:cNvSpPr/>
          <p:nvPr/>
        </p:nvSpPr>
        <p:spPr>
          <a:xfrm>
            <a:off x="1016850" y="1694027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1" name="Google Shape;71;p14">
            <a:hlinkClick action="ppaction://hlinksldjump" r:id="rId5"/>
          </p:cNvPr>
          <p:cNvSpPr/>
          <p:nvPr/>
        </p:nvSpPr>
        <p:spPr>
          <a:xfrm>
            <a:off x="1016850" y="2367054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2" name="Google Shape;72;p14">
            <a:hlinkClick action="ppaction://hlinksldjump" r:id="rId6"/>
          </p:cNvPr>
          <p:cNvSpPr/>
          <p:nvPr/>
        </p:nvSpPr>
        <p:spPr>
          <a:xfrm>
            <a:off x="1016850" y="3040081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3" name="Google Shape;73;p14">
            <a:hlinkClick action="ppaction://hlinksldjump" r:id="rId7"/>
          </p:cNvPr>
          <p:cNvSpPr/>
          <p:nvPr/>
        </p:nvSpPr>
        <p:spPr>
          <a:xfrm>
            <a:off x="1016850" y="3713108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4" name="Google Shape;74;p14">
            <a:hlinkClick action="ppaction://hlinksldjump" r:id="rId8"/>
          </p:cNvPr>
          <p:cNvSpPr/>
          <p:nvPr/>
        </p:nvSpPr>
        <p:spPr>
          <a:xfrm>
            <a:off x="2509650" y="1021000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5" name="Google Shape;75;p14">
            <a:hlinkClick action="ppaction://hlinksldjump" r:id="rId9"/>
          </p:cNvPr>
          <p:cNvSpPr/>
          <p:nvPr/>
        </p:nvSpPr>
        <p:spPr>
          <a:xfrm>
            <a:off x="2509650" y="1694027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6" name="Google Shape;76;p14">
            <a:hlinkClick action="ppaction://hlinksldjump" r:id="rId10"/>
          </p:cNvPr>
          <p:cNvSpPr/>
          <p:nvPr/>
        </p:nvSpPr>
        <p:spPr>
          <a:xfrm>
            <a:off x="2509650" y="2367054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7" name="Google Shape;77;p14">
            <a:hlinkClick action="ppaction://hlinksldjump" r:id="rId11"/>
          </p:cNvPr>
          <p:cNvSpPr/>
          <p:nvPr/>
        </p:nvSpPr>
        <p:spPr>
          <a:xfrm>
            <a:off x="2509650" y="3040081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8" name="Google Shape;78;p14">
            <a:hlinkClick action="ppaction://hlinksldjump" r:id="rId12"/>
          </p:cNvPr>
          <p:cNvSpPr/>
          <p:nvPr/>
        </p:nvSpPr>
        <p:spPr>
          <a:xfrm>
            <a:off x="2509650" y="3713108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9" name="Google Shape;79;p14">
            <a:hlinkClick action="ppaction://hlinksldjump" r:id="rId13"/>
          </p:cNvPr>
          <p:cNvSpPr/>
          <p:nvPr/>
        </p:nvSpPr>
        <p:spPr>
          <a:xfrm>
            <a:off x="4011475" y="1021000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0" name="Google Shape;80;p14">
            <a:hlinkClick action="ppaction://hlinksldjump" r:id="rId14"/>
          </p:cNvPr>
          <p:cNvSpPr/>
          <p:nvPr/>
        </p:nvSpPr>
        <p:spPr>
          <a:xfrm>
            <a:off x="4011475" y="1694027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1" name="Google Shape;81;p14">
            <a:hlinkClick action="ppaction://hlinksldjump" r:id="rId15"/>
          </p:cNvPr>
          <p:cNvSpPr/>
          <p:nvPr/>
        </p:nvSpPr>
        <p:spPr>
          <a:xfrm>
            <a:off x="4011475" y="2367054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2" name="Google Shape;82;p14">
            <a:hlinkClick action="ppaction://hlinksldjump" r:id="rId16"/>
          </p:cNvPr>
          <p:cNvSpPr/>
          <p:nvPr/>
        </p:nvSpPr>
        <p:spPr>
          <a:xfrm>
            <a:off x="4011475" y="3040081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3" name="Google Shape;83;p14">
            <a:hlinkClick action="ppaction://hlinksldjump" r:id="rId17"/>
          </p:cNvPr>
          <p:cNvSpPr/>
          <p:nvPr/>
        </p:nvSpPr>
        <p:spPr>
          <a:xfrm>
            <a:off x="4011475" y="3713108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4" name="Google Shape;84;p14">
            <a:hlinkClick action="ppaction://hlinksldjump" r:id="rId18"/>
          </p:cNvPr>
          <p:cNvSpPr/>
          <p:nvPr/>
        </p:nvSpPr>
        <p:spPr>
          <a:xfrm>
            <a:off x="5513300" y="1021000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5" name="Google Shape;85;p14">
            <a:hlinkClick action="ppaction://hlinksldjump" r:id="rId19"/>
          </p:cNvPr>
          <p:cNvSpPr/>
          <p:nvPr/>
        </p:nvSpPr>
        <p:spPr>
          <a:xfrm>
            <a:off x="5513300" y="1694027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6" name="Google Shape;86;p14">
            <a:hlinkClick action="ppaction://hlinksldjump" r:id="rId20"/>
          </p:cNvPr>
          <p:cNvSpPr/>
          <p:nvPr/>
        </p:nvSpPr>
        <p:spPr>
          <a:xfrm>
            <a:off x="5513300" y="2367054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7" name="Google Shape;87;p14">
            <a:hlinkClick action="ppaction://hlinksldjump" r:id="rId21"/>
          </p:cNvPr>
          <p:cNvSpPr/>
          <p:nvPr/>
        </p:nvSpPr>
        <p:spPr>
          <a:xfrm>
            <a:off x="5513300" y="3040081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8" name="Google Shape;88;p14">
            <a:hlinkClick action="ppaction://hlinksldjump" r:id="rId22"/>
          </p:cNvPr>
          <p:cNvSpPr/>
          <p:nvPr/>
        </p:nvSpPr>
        <p:spPr>
          <a:xfrm>
            <a:off x="5513300" y="3713108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9" name="Google Shape;89;p14">
            <a:hlinkClick action="ppaction://hlinksldjump" r:id="rId23"/>
          </p:cNvPr>
          <p:cNvSpPr/>
          <p:nvPr/>
        </p:nvSpPr>
        <p:spPr>
          <a:xfrm>
            <a:off x="7015125" y="1021000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90" name="Google Shape;90;p14">
            <a:hlinkClick action="ppaction://hlinksldjump" r:id="rId24"/>
          </p:cNvPr>
          <p:cNvSpPr/>
          <p:nvPr/>
        </p:nvSpPr>
        <p:spPr>
          <a:xfrm>
            <a:off x="7015125" y="1694027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91" name="Google Shape;91;p14">
            <a:hlinkClick action="ppaction://hlinksldjump" r:id="rId25"/>
          </p:cNvPr>
          <p:cNvSpPr/>
          <p:nvPr/>
        </p:nvSpPr>
        <p:spPr>
          <a:xfrm>
            <a:off x="7015125" y="2367054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92" name="Google Shape;92;p14">
            <a:hlinkClick action="ppaction://hlinksldjump" r:id="rId26"/>
          </p:cNvPr>
          <p:cNvSpPr/>
          <p:nvPr/>
        </p:nvSpPr>
        <p:spPr>
          <a:xfrm>
            <a:off x="7015125" y="3040081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93" name="Google Shape;93;p14">
            <a:hlinkClick action="ppaction://hlinksldjump" r:id="rId27"/>
          </p:cNvPr>
          <p:cNvSpPr/>
          <p:nvPr/>
        </p:nvSpPr>
        <p:spPr>
          <a:xfrm>
            <a:off x="7015125" y="3713108"/>
            <a:ext cx="1139100" cy="543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48" name="Google Shape;348;p32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9" name="Google Shape;349;p32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50" name="Google Shape;350;p32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51" name="Google Shape;351;p32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52" name="Google Shape;352;p32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53" name="Google Shape;353;p32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54" name="Google Shape;354;p32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55" name="Google Shape;355;p32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56" name="Google Shape;356;p32"/>
          <p:cNvSpPr txBox="1"/>
          <p:nvPr/>
        </p:nvSpPr>
        <p:spPr>
          <a:xfrm>
            <a:off x="5203450" y="4121623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Pia: Self portrait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57" name="Google Shape;357;p32"/>
          <p:cNvSpPr txBox="1"/>
          <p:nvPr/>
        </p:nvSpPr>
        <p:spPr>
          <a:xfrm>
            <a:off x="1289275" y="4129300"/>
            <a:ext cx="333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Picasso: Rosemarie Trockel, Hoffnung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358" name="Google Shape;3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6728" y="1428963"/>
            <a:ext cx="1865001" cy="266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6974" y="1428975"/>
            <a:ext cx="2025254" cy="270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3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65" name="Google Shape;365;p33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6" name="Google Shape;366;p33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BONUS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67" name="Google Shape;367;p33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???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68" name="Google Shape;368;p33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69" name="Google Shape;369;p33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70" name="Google Shape;370;p33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71" name="Google Shape;371;p33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72" name="Google Shape;372;p33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4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78" name="Google Shape;378;p34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9" name="Google Shape;379;p34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design og byg en telefonholder på 10 min.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80" name="Google Shape;380;p34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???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81" name="Google Shape;381;p34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82" name="Google Shape;382;p34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83" name="Google Shape;383;p34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84" name="Google Shape;384;p34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85" name="Google Shape;385;p34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1" name="Google Shape;391;p35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35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93" name="Google Shape;393;p35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94" name="Google Shape;394;p35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95" name="Google Shape;395;p35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96" name="Google Shape;396;p35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97" name="Google Shape;397;p35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3 min.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sandpapir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98" name="Google Shape;398;p35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6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04" name="Google Shape;404;p36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5" name="Google Shape;405;p36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Bedømmelse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06" name="Google Shape;406;p36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07" name="Google Shape;407;p36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08" name="Google Shape;408;p36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09" name="Google Shape;409;p36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10" name="Google Shape;410;p36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11" name="Google Shape;411;p36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7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17" name="Google Shape;417;p37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8" name="Google Shape;418;p37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5 min.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stof til et håndtag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19" name="Google Shape;419;p37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20" name="Google Shape;420;p37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21" name="Google Shape;421;p37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22" name="Google Shape;422;p37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23" name="Google Shape;423;p37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24" name="Google Shape;424;p37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8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30" name="Google Shape;430;p38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1" name="Google Shape;431;p38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Bedømmelse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32" name="Google Shape;432;p38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33" name="Google Shape;433;p38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34" name="Google Shape;434;p38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35" name="Google Shape;435;p38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36" name="Google Shape;436;p38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37" name="Google Shape;437;p38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9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43" name="Google Shape;443;p39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4" name="Google Shape;444;p39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BONUS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45" name="Google Shape;445;p39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???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46" name="Google Shape;446;p39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47" name="Google Shape;447;p39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48" name="Google Shape;448;p39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49" name="Google Shape;449;p39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50" name="Google Shape;450;p39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0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56" name="Google Shape;456;p40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7" name="Google Shape;457;p40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byg det </a:t>
            </a: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højeste tårn 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i papir og tape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58" name="Google Shape;458;p40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???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59" name="Google Shape;459;p40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60" name="Google Shape;460;p40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61" name="Google Shape;461;p40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62" name="Google Shape;462;p40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63" name="Google Shape;463;p40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1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69" name="Google Shape;469;p41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0" name="Google Shape;470;p41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4 min.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spray og tape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71" name="Google Shape;471;p41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72" name="Google Shape;472;p41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73" name="Google Shape;473;p41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74" name="Google Shape;474;p41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75" name="Google Shape;475;p41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76" name="Google Shape;476;p41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99" name="Google Shape;99;p15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" name="Google Shape;100;p15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05" name="Google Shape;105;p15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50 kr.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“noget frækt”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2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82" name="Google Shape;482;p42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3" name="Google Shape;483;p42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Bedømmelse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84" name="Google Shape;484;p42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85" name="Google Shape;485;p42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86" name="Google Shape;486;p42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87" name="Google Shape;487;p42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88" name="Google Shape;488;p42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89" name="Google Shape;489;p42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3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95" name="Google Shape;495;p43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6" name="Google Shape;496;p43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5 min.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krog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97" name="Google Shape;497;p43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98" name="Google Shape;498;p43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99" name="Google Shape;499;p43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00" name="Google Shape;500;p43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01" name="Google Shape;501;p43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02" name="Google Shape;502;p43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4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8" name="Google Shape;508;p44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9" name="Google Shape;509;p44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Bedømmelse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10" name="Google Shape;510;p44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11" name="Google Shape;511;p44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12" name="Google Shape;512;p44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13" name="Google Shape;513;p44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14" name="Google Shape;514;p44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15" name="Google Shape;515;p44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5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21" name="Google Shape;521;p45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2" name="Google Shape;522;p45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23" name="Google Shape;523;p45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24" name="Google Shape;524;p45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25" name="Google Shape;525;p45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26" name="Google Shape;526;p45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27" name="Google Shape;527;p45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28" name="Google Shape;528;p45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529" name="Google Shape;52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500" y="1574225"/>
            <a:ext cx="2203525" cy="258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4926" y="1615476"/>
            <a:ext cx="2649399" cy="2506301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5"/>
          <p:cNvSpPr txBox="1"/>
          <p:nvPr/>
        </p:nvSpPr>
        <p:spPr>
          <a:xfrm>
            <a:off x="5203450" y="412930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32" name="Google Shape;532;p45"/>
          <p:cNvSpPr txBox="1"/>
          <p:nvPr/>
        </p:nvSpPr>
        <p:spPr>
          <a:xfrm>
            <a:off x="1634563" y="4129300"/>
            <a:ext cx="26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6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38" name="Google Shape;538;p46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9" name="Google Shape;539;p46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40" name="Google Shape;540;p46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41" name="Google Shape;541;p46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42" name="Google Shape;542;p46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43" name="Google Shape;543;p46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44" name="Google Shape;544;p46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45" name="Google Shape;545;p46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546" name="Google Shape;54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7500" y="1574225"/>
            <a:ext cx="2203525" cy="258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4926" y="1615476"/>
            <a:ext cx="2649399" cy="2506301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46"/>
          <p:cNvSpPr txBox="1"/>
          <p:nvPr/>
        </p:nvSpPr>
        <p:spPr>
          <a:xfrm>
            <a:off x="5203450" y="412930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Wish: 5-1 </a:t>
            </a: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carabiner</a:t>
            </a: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 tool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49" name="Google Shape;549;p46"/>
          <p:cNvSpPr txBox="1"/>
          <p:nvPr/>
        </p:nvSpPr>
        <p:spPr>
          <a:xfrm>
            <a:off x="1634563" y="4129300"/>
            <a:ext cx="26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Wegner: hedgehog drying device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7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55" name="Google Shape;555;p47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6" name="Google Shape;556;p47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57" name="Google Shape;557;p47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58" name="Google Shape;558;p47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59" name="Google Shape;559;p47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60" name="Google Shape;560;p47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61" name="Google Shape;561;p47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62" name="Google Shape;562;p47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63" name="Google Shape;563;p47"/>
          <p:cNvSpPr txBox="1"/>
          <p:nvPr/>
        </p:nvSpPr>
        <p:spPr>
          <a:xfrm>
            <a:off x="5203450" y="412930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64" name="Google Shape;564;p47"/>
          <p:cNvSpPr txBox="1"/>
          <p:nvPr/>
        </p:nvSpPr>
        <p:spPr>
          <a:xfrm>
            <a:off x="1634563" y="4129300"/>
            <a:ext cx="264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565" name="Google Shape;56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887" y="1650425"/>
            <a:ext cx="2772671" cy="24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7"/>
          <p:cNvPicPr preferRelativeResize="0"/>
          <p:nvPr/>
        </p:nvPicPr>
        <p:blipFill rotWithShape="1">
          <a:blip r:embed="rId4">
            <a:alphaModFix/>
          </a:blip>
          <a:srcRect b="0" l="9377" r="11552" t="0"/>
          <a:stretch/>
        </p:blipFill>
        <p:spPr>
          <a:xfrm>
            <a:off x="4881477" y="1650425"/>
            <a:ext cx="2876247" cy="244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8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72" name="Google Shape;572;p48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3" name="Google Shape;573;p48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74" name="Google Shape;574;p48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75" name="Google Shape;575;p48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76" name="Google Shape;576;p48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77" name="Google Shape;577;p48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78" name="Google Shape;578;p48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79" name="Google Shape;579;p48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80" name="Google Shape;580;p48"/>
          <p:cNvSpPr txBox="1"/>
          <p:nvPr/>
        </p:nvSpPr>
        <p:spPr>
          <a:xfrm>
            <a:off x="5203450" y="412930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Wegner: RABA cykelhjelm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81" name="Google Shape;581;p48"/>
          <p:cNvSpPr txBox="1"/>
          <p:nvPr/>
        </p:nvSpPr>
        <p:spPr>
          <a:xfrm>
            <a:off x="1346453" y="4129300"/>
            <a:ext cx="322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Wish: West Biking Magnetic Helmet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582" name="Google Shape;58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2887" y="1650425"/>
            <a:ext cx="2772671" cy="24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8"/>
          <p:cNvPicPr preferRelativeResize="0"/>
          <p:nvPr/>
        </p:nvPicPr>
        <p:blipFill rotWithShape="1">
          <a:blip r:embed="rId5">
            <a:alphaModFix/>
          </a:blip>
          <a:srcRect b="0" l="9377" r="11552" t="0"/>
          <a:stretch/>
        </p:blipFill>
        <p:spPr>
          <a:xfrm>
            <a:off x="4881477" y="1650425"/>
            <a:ext cx="2876247" cy="244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9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89" name="Google Shape;589;p49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0" name="Google Shape;590;p49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91" name="Google Shape;591;p49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92" name="Google Shape;592;p49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93" name="Google Shape;593;p49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94" name="Google Shape;594;p49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95" name="Google Shape;595;p49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96" name="Google Shape;596;p49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97" name="Google Shape;597;p49"/>
          <p:cNvSpPr txBox="1"/>
          <p:nvPr/>
        </p:nvSpPr>
        <p:spPr>
          <a:xfrm>
            <a:off x="5203450" y="412930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598" name="Google Shape;598;p49"/>
          <p:cNvSpPr txBox="1"/>
          <p:nvPr/>
        </p:nvSpPr>
        <p:spPr>
          <a:xfrm>
            <a:off x="1346453" y="4129300"/>
            <a:ext cx="322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599" name="Google Shape;59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951" y="1898188"/>
            <a:ext cx="2960589" cy="198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3138" y="1898201"/>
            <a:ext cx="2072924" cy="215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0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06" name="Google Shape;606;p50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7" name="Google Shape;607;p50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608" name="Google Shape;608;p50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609" name="Google Shape;609;p50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10" name="Google Shape;610;p50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11" name="Google Shape;611;p50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12" name="Google Shape;612;p50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13" name="Google Shape;613;p50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14" name="Google Shape;614;p50"/>
          <p:cNvSpPr txBox="1"/>
          <p:nvPr/>
        </p:nvSpPr>
        <p:spPr>
          <a:xfrm>
            <a:off x="4580825" y="4129300"/>
            <a:ext cx="347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Wish: Japanese One-shoulder bag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15" name="Google Shape;615;p50"/>
          <p:cNvSpPr txBox="1"/>
          <p:nvPr/>
        </p:nvSpPr>
        <p:spPr>
          <a:xfrm>
            <a:off x="1346453" y="4129300"/>
            <a:ext cx="322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Wegner: HY Clutch håndtaske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616" name="Google Shape;61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8951" y="1898188"/>
            <a:ext cx="2960589" cy="198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3138" y="1898201"/>
            <a:ext cx="2072924" cy="215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51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23" name="Google Shape;623;p51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4" name="Google Shape;624;p51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625" name="Google Shape;625;p51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626" name="Google Shape;626;p51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27" name="Google Shape;627;p51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28" name="Google Shape;628;p51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29" name="Google Shape;629;p51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30" name="Google Shape;630;p51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31" name="Google Shape;631;p51"/>
          <p:cNvSpPr txBox="1"/>
          <p:nvPr/>
        </p:nvSpPr>
        <p:spPr>
          <a:xfrm>
            <a:off x="5203450" y="412930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32" name="Google Shape;632;p51"/>
          <p:cNvSpPr txBox="1"/>
          <p:nvPr/>
        </p:nvSpPr>
        <p:spPr>
          <a:xfrm>
            <a:off x="1346453" y="4129300"/>
            <a:ext cx="322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633" name="Google Shape;6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2013" y="1837687"/>
            <a:ext cx="3015175" cy="210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2348" y="1476423"/>
            <a:ext cx="1753800" cy="261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12" name="Google Shape;112;p16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" name="Google Shape;113;p16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14" name="Google Shape;114;p16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18" name="Google Shape;118;p16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Bedømmelse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52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40" name="Google Shape;640;p52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1" name="Google Shape;641;p52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642" name="Google Shape;642;p52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643" name="Google Shape;643;p52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44" name="Google Shape;644;p52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45" name="Google Shape;645;p52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46" name="Google Shape;646;p52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47" name="Google Shape;647;p52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48" name="Google Shape;648;p52"/>
          <p:cNvSpPr txBox="1"/>
          <p:nvPr/>
        </p:nvSpPr>
        <p:spPr>
          <a:xfrm>
            <a:off x="5203450" y="412930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Wegner: ClipCroc service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49" name="Google Shape;649;p52"/>
          <p:cNvSpPr txBox="1"/>
          <p:nvPr/>
        </p:nvSpPr>
        <p:spPr>
          <a:xfrm>
            <a:off x="1346453" y="4129300"/>
            <a:ext cx="322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Wish: Handheld Juicer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650" name="Google Shape;65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2013" y="1837687"/>
            <a:ext cx="3015175" cy="210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2348" y="1476423"/>
            <a:ext cx="1753800" cy="261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3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57" name="Google Shape;657;p53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8" name="Google Shape;658;p53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659" name="Google Shape;659;p53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660" name="Google Shape;660;p53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61" name="Google Shape;661;p53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62" name="Google Shape;662;p53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63" name="Google Shape;663;p53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64" name="Google Shape;664;p53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65" name="Google Shape;665;p53"/>
          <p:cNvSpPr txBox="1"/>
          <p:nvPr/>
        </p:nvSpPr>
        <p:spPr>
          <a:xfrm>
            <a:off x="5203450" y="412930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66" name="Google Shape;666;p53"/>
          <p:cNvSpPr txBox="1"/>
          <p:nvPr/>
        </p:nvSpPr>
        <p:spPr>
          <a:xfrm>
            <a:off x="1346453" y="4129300"/>
            <a:ext cx="322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667" name="Google Shape;66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8924" y="1766448"/>
            <a:ext cx="2400549" cy="236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9325" y="1766450"/>
            <a:ext cx="2400551" cy="240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4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74" name="Google Shape;674;p54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5" name="Google Shape;675;p54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676" name="Google Shape;676;p54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677" name="Google Shape;677;p54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78" name="Google Shape;678;p54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79" name="Google Shape;679;p54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80" name="Google Shape;680;p54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81" name="Google Shape;681;p54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82" name="Google Shape;682;p54"/>
          <p:cNvSpPr txBox="1"/>
          <p:nvPr/>
        </p:nvSpPr>
        <p:spPr>
          <a:xfrm>
            <a:off x="5203450" y="4129300"/>
            <a:ext cx="22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Wish: Telescopic Sink Shelf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83" name="Google Shape;683;p54"/>
          <p:cNvSpPr txBox="1"/>
          <p:nvPr/>
        </p:nvSpPr>
        <p:spPr>
          <a:xfrm>
            <a:off x="1346453" y="4129300"/>
            <a:ext cx="3225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Wegner: Staki stol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684" name="Google Shape;68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8924" y="1766448"/>
            <a:ext cx="2400549" cy="236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9325" y="1766450"/>
            <a:ext cx="2400551" cy="240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5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91" name="Google Shape;691;p55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2" name="Google Shape;692;p55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93" name="Google Shape;693;p55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94" name="Google Shape;694;p55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95" name="Google Shape;695;p55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96" name="Google Shape;696;p55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97" name="Google Shape;697;p55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A: Brummig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B: Blåmögel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698" name="Google Shape;698;p55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6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04" name="Google Shape;704;p56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5" name="Google Shape;705;p56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06" name="Google Shape;706;p56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07" name="Google Shape;707;p56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08" name="Google Shape;708;p56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09" name="Google Shape;709;p56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10" name="Google Shape;710;p56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11" name="Google Shape;711;p56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pic>
        <p:nvPicPr>
          <p:cNvPr id="712" name="Google Shape;71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2575" y="1618775"/>
            <a:ext cx="2282050" cy="228205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56"/>
          <p:cNvSpPr txBox="1"/>
          <p:nvPr/>
        </p:nvSpPr>
        <p:spPr>
          <a:xfrm>
            <a:off x="1160275" y="39008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Brummig</a:t>
            </a:r>
            <a:endParaRPr sz="2000"/>
          </a:p>
        </p:txBody>
      </p:sp>
      <p:sp>
        <p:nvSpPr>
          <p:cNvPr id="714" name="Google Shape;714;p56"/>
          <p:cNvSpPr txBox="1"/>
          <p:nvPr/>
        </p:nvSpPr>
        <p:spPr>
          <a:xfrm>
            <a:off x="4973700" y="39008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Blåmögel</a:t>
            </a:r>
            <a:endParaRPr sz="2000"/>
          </a:p>
        </p:txBody>
      </p:sp>
      <p:pic>
        <p:nvPicPr>
          <p:cNvPr id="715" name="Google Shape;7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3560" y="1618775"/>
            <a:ext cx="1880279" cy="228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7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21" name="Google Shape;721;p57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2" name="Google Shape;722;p57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A: Dubbelfralla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B: Nässelklocka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23" name="Google Shape;723;p57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24" name="Google Shape;724;p57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25" name="Google Shape;725;p57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26" name="Google Shape;726;p57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27" name="Google Shape;727;p57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28" name="Google Shape;728;p57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8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34" name="Google Shape;734;p58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5" name="Google Shape;735;p58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36" name="Google Shape;736;p58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37" name="Google Shape;737;p58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38" name="Google Shape;738;p58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39" name="Google Shape;739;p58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40" name="Google Shape;740;p58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41" name="Google Shape;741;p58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42" name="Google Shape;742;p58"/>
          <p:cNvSpPr txBox="1"/>
          <p:nvPr/>
        </p:nvSpPr>
        <p:spPr>
          <a:xfrm>
            <a:off x="1160275" y="39008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Dubbelfralla</a:t>
            </a:r>
            <a:endParaRPr sz="2000"/>
          </a:p>
        </p:txBody>
      </p:sp>
      <p:sp>
        <p:nvSpPr>
          <p:cNvPr id="743" name="Google Shape;743;p58"/>
          <p:cNvSpPr txBox="1"/>
          <p:nvPr/>
        </p:nvSpPr>
        <p:spPr>
          <a:xfrm>
            <a:off x="4973700" y="39008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Nässelklocka</a:t>
            </a:r>
            <a:endParaRPr sz="2000"/>
          </a:p>
        </p:txBody>
      </p:sp>
      <p:pic>
        <p:nvPicPr>
          <p:cNvPr id="744" name="Google Shape;74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2337" y="1751862"/>
            <a:ext cx="2015875" cy="20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5762" y="1751850"/>
            <a:ext cx="2015874" cy="201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9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51" name="Google Shape;751;p59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2" name="Google Shape;752;p59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A: Palsternacka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B: Råskog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53" name="Google Shape;753;p59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54" name="Google Shape;754;p59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55" name="Google Shape;755;p59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56" name="Google Shape;756;p59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57" name="Google Shape;757;p59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58" name="Google Shape;758;p59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0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64" name="Google Shape;764;p60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5" name="Google Shape;765;p60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66" name="Google Shape;766;p60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67" name="Google Shape;767;p60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68" name="Google Shape;768;p60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69" name="Google Shape;769;p60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70" name="Google Shape;770;p60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71" name="Google Shape;771;p60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72" name="Google Shape;772;p60"/>
          <p:cNvSpPr txBox="1"/>
          <p:nvPr/>
        </p:nvSpPr>
        <p:spPr>
          <a:xfrm>
            <a:off x="1160275" y="39008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Palsternacka</a:t>
            </a:r>
            <a:endParaRPr sz="2000"/>
          </a:p>
        </p:txBody>
      </p:sp>
      <p:sp>
        <p:nvSpPr>
          <p:cNvPr id="773" name="Google Shape;773;p60"/>
          <p:cNvSpPr txBox="1"/>
          <p:nvPr/>
        </p:nvSpPr>
        <p:spPr>
          <a:xfrm>
            <a:off x="4973700" y="39008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Råskog</a:t>
            </a:r>
            <a:endParaRPr sz="2000"/>
          </a:p>
        </p:txBody>
      </p:sp>
      <p:pic>
        <p:nvPicPr>
          <p:cNvPr id="774" name="Google Shape;774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1169" y="1886626"/>
            <a:ext cx="2458200" cy="181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2675" y="1748772"/>
            <a:ext cx="2022049" cy="202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61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81" name="Google Shape;781;p61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2" name="Google Shape;782;p61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A</a:t>
            </a: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: Barnasinne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B: Bindor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83" name="Google Shape;783;p61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84" name="Google Shape;784;p61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85" name="Google Shape;785;p61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86" name="Google Shape;786;p61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87" name="Google Shape;787;p61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88" name="Google Shape;788;p61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25" name="Google Shape;125;p17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6" name="Google Shape;126;p17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27" name="Google Shape;127;p17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31" name="Google Shape;131;p17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100 kr.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“det’ billigt”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62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794" name="Google Shape;794;p62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95" name="Google Shape;795;p62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96" name="Google Shape;796;p62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97" name="Google Shape;797;p62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98" name="Google Shape;798;p62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799" name="Google Shape;799;p62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00" name="Google Shape;800;p62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01" name="Google Shape;801;p62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02" name="Google Shape;802;p62"/>
          <p:cNvSpPr txBox="1"/>
          <p:nvPr/>
        </p:nvSpPr>
        <p:spPr>
          <a:xfrm>
            <a:off x="1160275" y="39008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Barnasinne</a:t>
            </a:r>
            <a:endParaRPr sz="2000"/>
          </a:p>
        </p:txBody>
      </p:sp>
      <p:sp>
        <p:nvSpPr>
          <p:cNvPr id="803" name="Google Shape;803;p62"/>
          <p:cNvSpPr txBox="1"/>
          <p:nvPr/>
        </p:nvSpPr>
        <p:spPr>
          <a:xfrm>
            <a:off x="4973700" y="39008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Bindor</a:t>
            </a:r>
            <a:endParaRPr sz="2000"/>
          </a:p>
        </p:txBody>
      </p:sp>
      <p:pic>
        <p:nvPicPr>
          <p:cNvPr id="804" name="Google Shape;80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8700" y="165258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3663" y="1559763"/>
            <a:ext cx="2400076" cy="240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63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811" name="Google Shape;811;p63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2" name="Google Shape;812;p63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A: Skärefly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B: Ostronskivling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13" name="Google Shape;813;p63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14" name="Google Shape;814;p63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15" name="Google Shape;815;p63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16" name="Google Shape;816;p63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17" name="Google Shape;817;p63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18" name="Google Shape;818;p63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4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824" name="Google Shape;824;p64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5" name="Google Shape;825;p64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26" name="Google Shape;826;p64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827" name="Google Shape;827;p64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28" name="Google Shape;828;p64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29" name="Google Shape;829;p64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30" name="Google Shape;830;p64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31" name="Google Shape;831;p64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chemeClr val="dk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832" name="Google Shape;832;p64"/>
          <p:cNvSpPr txBox="1"/>
          <p:nvPr/>
        </p:nvSpPr>
        <p:spPr>
          <a:xfrm>
            <a:off x="1160275" y="39008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Skärefly</a:t>
            </a:r>
            <a:endParaRPr sz="2000"/>
          </a:p>
        </p:txBody>
      </p:sp>
      <p:sp>
        <p:nvSpPr>
          <p:cNvPr id="833" name="Google Shape;833;p64"/>
          <p:cNvSpPr txBox="1"/>
          <p:nvPr/>
        </p:nvSpPr>
        <p:spPr>
          <a:xfrm>
            <a:off x="4973700" y="3900813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Ostronskivling</a:t>
            </a:r>
            <a:endParaRPr sz="2000"/>
          </a:p>
        </p:txBody>
      </p:sp>
      <p:pic>
        <p:nvPicPr>
          <p:cNvPr id="834" name="Google Shape;83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4113" y="1773650"/>
            <a:ext cx="2092325" cy="20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4463" y="1773649"/>
            <a:ext cx="2178463" cy="2178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38" name="Google Shape;138;p18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9" name="Google Shape;139;p18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0" name="Google Shape;140;p18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2" name="Google Shape;142;p18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4" name="Google Shape;144;p18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Bedømmelse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51" name="Google Shape;151;p19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p19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7" name="Google Shape;157;p19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200 kr.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“det’ til dig mor”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58" name="Google Shape;158;p19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64" name="Google Shape;164;p20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" name="Google Shape;165;p20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8" name="Google Shape;168;p20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70" name="Google Shape;170;p20">
            <a:hlinkClick action="ppaction://hlinksldjump" r:id="rId3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Bedømmelse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300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/>
          <p:nvPr/>
        </p:nvSpPr>
        <p:spPr>
          <a:xfrm>
            <a:off x="2677475" y="4794725"/>
            <a:ext cx="62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>
                <a:latin typeface="Raleway"/>
                <a:ea typeface="Raleway"/>
                <a:cs typeface="Raleway"/>
                <a:sym typeface="Raleway"/>
              </a:rPr>
              <a:t>VORKS NÆSTE KLASSIKER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77" name="Google Shape;177;p21"/>
          <p:cNvCxnSpPr/>
          <p:nvPr/>
        </p:nvCxnSpPr>
        <p:spPr>
          <a:xfrm>
            <a:off x="261775" y="4797400"/>
            <a:ext cx="8638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21"/>
          <p:cNvSpPr txBox="1"/>
          <p:nvPr/>
        </p:nvSpPr>
        <p:spPr>
          <a:xfrm>
            <a:off x="23328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Pia eller Picasso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79" name="Google Shape;179;p21"/>
          <p:cNvSpPr txBox="1"/>
          <p:nvPr/>
        </p:nvSpPr>
        <p:spPr>
          <a:xfrm>
            <a:off x="8400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Raleway SemiBold"/>
                <a:ea typeface="Raleway SemiBold"/>
                <a:cs typeface="Raleway SemiBold"/>
                <a:sym typeface="Raleway SemiBold"/>
              </a:rPr>
              <a:t>Krejlersafari</a:t>
            </a:r>
            <a:endParaRPr sz="1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38256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Pimp min pølsetang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5318400" y="233475"/>
            <a:ext cx="1492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Wish eller Wegner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6811200" y="233475"/>
            <a:ext cx="149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solidFill>
                  <a:srgbClr val="B7B7B7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IKEA eller ICA</a:t>
            </a:r>
            <a:endParaRPr sz="1200">
              <a:solidFill>
                <a:srgbClr val="B7B7B7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83" name="Google Shape;183;p21">
            <a:hlinkClick action="ppaction://hlinkshowjump?jump=nextslide"/>
          </p:cNvPr>
          <p:cNvSpPr/>
          <p:nvPr/>
        </p:nvSpPr>
        <p:spPr>
          <a:xfrm>
            <a:off x="937375" y="1021000"/>
            <a:ext cx="7287300" cy="3477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500 kr.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“den vildeste hadegave”</a:t>
            </a:r>
            <a:endParaRPr sz="40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3834625" y="1157825"/>
            <a:ext cx="14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400</a:t>
            </a:r>
            <a:endParaRPr sz="2000">
              <a:solidFill>
                <a:schemeClr val="lt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